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BF90-E0F1-C140-9AAC-AACC4722E800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F56D-126A-8A40-8FDD-32592EEA75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76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BF90-E0F1-C140-9AAC-AACC4722E800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F56D-126A-8A40-8FDD-32592EEA75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237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BF90-E0F1-C140-9AAC-AACC4722E800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F56D-126A-8A40-8FDD-32592EEA75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91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BF90-E0F1-C140-9AAC-AACC4722E800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F56D-126A-8A40-8FDD-32592EEA75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122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BF90-E0F1-C140-9AAC-AACC4722E800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F56D-126A-8A40-8FDD-32592EEA75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3823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BF90-E0F1-C140-9AAC-AACC4722E800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F56D-126A-8A40-8FDD-32592EEA75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716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BF90-E0F1-C140-9AAC-AACC4722E800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F56D-126A-8A40-8FDD-32592EEA75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657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BF90-E0F1-C140-9AAC-AACC4722E800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F56D-126A-8A40-8FDD-32592EEA75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099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BF90-E0F1-C140-9AAC-AACC4722E800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F56D-126A-8A40-8FDD-32592EEA75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4556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BF90-E0F1-C140-9AAC-AACC4722E800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F56D-126A-8A40-8FDD-32592EEA75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0709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BF90-E0F1-C140-9AAC-AACC4722E800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F56D-126A-8A40-8FDD-32592EEA75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304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BF90-E0F1-C140-9AAC-AACC4722E800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7F56D-126A-8A40-8FDD-32592EEA75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096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257C96-D102-8F4E-A629-F37143034E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7D560A6-2812-1642-B6F5-5CA2993569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81238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Fabio Gomes da Silva</dc:creator>
  <cp:lastModifiedBy>Fabio Gomes da Silva</cp:lastModifiedBy>
  <cp:revision>1</cp:revision>
  <dcterms:created xsi:type="dcterms:W3CDTF">2024-10-25T18:39:49Z</dcterms:created>
  <dcterms:modified xsi:type="dcterms:W3CDTF">2024-10-25T18:43:15Z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f380b4d-8a71-4241-982c-3816ad3ce8fc_Enabled">
    <vt:lpwstr>true</vt:lpwstr>
  </property>
  <property fmtid="{D5CDD505-2E9C-101B-9397-08002B2CF9AE}" pid="3" name="MSIP_Label_ff380b4d-8a71-4241-982c-3816ad3ce8fc_SetDate">
    <vt:lpwstr>2024-10-25T18:39:49Z</vt:lpwstr>
  </property>
  <property fmtid="{D5CDD505-2E9C-101B-9397-08002B2CF9AE}" pid="4" name="MSIP_Label_ff380b4d-8a71-4241-982c-3816ad3ce8fc_Method">
    <vt:lpwstr>Standard</vt:lpwstr>
  </property>
  <property fmtid="{D5CDD505-2E9C-101B-9397-08002B2CF9AE}" pid="5" name="MSIP_Label_ff380b4d-8a71-4241-982c-3816ad3ce8fc_Name">
    <vt:lpwstr>defa4170-0d19-0005-0004-bc88714345d2</vt:lpwstr>
  </property>
  <property fmtid="{D5CDD505-2E9C-101B-9397-08002B2CF9AE}" pid="6" name="MSIP_Label_ff380b4d-8a71-4241-982c-3816ad3ce8fc_SiteId">
    <vt:lpwstr>eabe64c5-68f5-4a76-8301-9577a679e449</vt:lpwstr>
  </property>
  <property fmtid="{D5CDD505-2E9C-101B-9397-08002B2CF9AE}" pid="7" name="MSIP_Label_ff380b4d-8a71-4241-982c-3816ad3ce8fc_ActionId">
    <vt:lpwstr>924fbed0-4d39-4c67-8aab-7b98dff788fc</vt:lpwstr>
  </property>
  <property fmtid="{D5CDD505-2E9C-101B-9397-08002B2CF9AE}" pid="8" name="MSIP_Label_ff380b4d-8a71-4241-982c-3816ad3ce8fc_ContentBits">
    <vt:lpwstr>0</vt:lpwstr>
  </property>
</Properties>
</file>